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398307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Ssssssssss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Anywhere outside the shooting area,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10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080474-00B9-439C-9949-1066C63376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73042"/>
            <a:ext cx="7029731" cy="491854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Arial" charset="0"/>
                <a:ea typeface="ＭＳ Ｐゴシック" pitchFamily="-112" charset="-128"/>
                <a:cs typeface="Times New Roman" pitchFamily="-112" charset="0"/>
              </a:rPr>
              <a:t>Ssssssssss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 err="1"/>
              <a:t>Ssssssssss</a:t>
            </a:r>
            <a:r>
              <a:rPr lang="en-US" dirty="0"/>
              <a:t> is a 20 round, 100 point, Comstock medium course. There are ten USPSA targets. The best two hits on paper will score. The start signal is audible.</a:t>
            </a:r>
          </a:p>
          <a:p>
            <a:endParaRPr lang="en-US" i="1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area, muzzle pointed at orange cone. Loaded carbine is held with both hands, safety on, shouldered.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1466</TotalTime>
  <Words>178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211</cp:revision>
  <cp:lastPrinted>2016-01-15T21:54:08Z</cp:lastPrinted>
  <dcterms:created xsi:type="dcterms:W3CDTF">2002-08-21T12:11:08Z</dcterms:created>
  <dcterms:modified xsi:type="dcterms:W3CDTF">2020-03-14T16:37:36Z</dcterms:modified>
  <cp:category>Shooting</cp:category>
</cp:coreProperties>
</file>

<file path=docProps/thumbnail.jpeg>
</file>